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9" r:id="rId3"/>
    <p:sldId id="258" r:id="rId4"/>
    <p:sldId id="257" r:id="rId5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31"/>
    <p:restoredTop sz="94712"/>
  </p:normalViewPr>
  <p:slideViewPr>
    <p:cSldViewPr snapToGrid="0" snapToObjects="1">
      <p:cViewPr>
        <p:scale>
          <a:sx n="96" d="100"/>
          <a:sy n="96" d="100"/>
        </p:scale>
        <p:origin x="65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4498-9A3F-994B-962F-F9BC4D93DFE1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CA0C-AF00-0D4E-A662-EAC3A571E7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4498-9A3F-994B-962F-F9BC4D93DFE1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CA0C-AF00-0D4E-A662-EAC3A571E7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4498-9A3F-994B-962F-F9BC4D93DFE1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CA0C-AF00-0D4E-A662-EAC3A571E7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4498-9A3F-994B-962F-F9BC4D93DFE1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CA0C-AF00-0D4E-A662-EAC3A571E7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4498-9A3F-994B-962F-F9BC4D93DFE1}" type="datetimeFigureOut">
              <a:rPr lang="en-US" smtClean="0"/>
              <a:t>10/3/18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CA0C-AF00-0D4E-A662-EAC3A571E7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4498-9A3F-994B-962F-F9BC4D93DFE1}" type="datetimeFigureOut">
              <a:rPr lang="en-US" smtClean="0"/>
              <a:t>10/3/18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CA0C-AF00-0D4E-A662-EAC3A571E7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4498-9A3F-994B-962F-F9BC4D93DFE1}" type="datetimeFigureOut">
              <a:rPr lang="en-US" smtClean="0"/>
              <a:t>10/3/18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CA0C-AF00-0D4E-A662-EAC3A571E7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4498-9A3F-994B-962F-F9BC4D93DFE1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CA0C-AF00-0D4E-A662-EAC3A571E7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4498-9A3F-994B-962F-F9BC4D93DFE1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CA0C-AF00-0D4E-A662-EAC3A571E7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4498-9A3F-994B-962F-F9BC4D93DFE1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CA0C-AF00-0D4E-A662-EAC3A571E7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4498-9A3F-994B-962F-F9BC4D93DFE1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CA0C-AF00-0D4E-A662-EAC3A571E7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14498-9A3F-994B-962F-F9BC4D93DFE1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3CA0C-AF00-0D4E-A662-EAC3A571E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68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592" y="109728"/>
            <a:ext cx="3877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KG Blank Space Solid" charset="0"/>
                <a:ea typeface="KG Blank Space Solid" charset="0"/>
                <a:cs typeface="KG Blank Space Solid" charset="0"/>
              </a:rPr>
              <a:t>Map Skills</a:t>
            </a:r>
            <a:endParaRPr lang="en-US" sz="3200" dirty="0">
              <a:latin typeface="KG Blank Space Solid" charset="0"/>
              <a:ea typeface="KG Blank Space Solid" charset="0"/>
              <a:cs typeface="KG Blank Space Solid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592" y="603063"/>
            <a:ext cx="5655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Directions: Use the map app of the iPad to gather the data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64592" y="128016"/>
            <a:ext cx="7424928" cy="971092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54487"/>
              </p:ext>
            </p:extLst>
          </p:nvPr>
        </p:nvGraphicFramePr>
        <p:xfrm>
          <a:off x="401586" y="1169550"/>
          <a:ext cx="6986766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8674"/>
                <a:gridCol w="1606429"/>
                <a:gridCol w="919601"/>
                <a:gridCol w="880110"/>
                <a:gridCol w="960120"/>
                <a:gridCol w="9418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Start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Destination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Distance</a:t>
                      </a:r>
                      <a:r>
                        <a:rPr lang="en-US" b="1" dirty="0" smtClean="0"/>
                        <a:t> (km)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Travel Time </a:t>
                      </a:r>
                      <a:r>
                        <a:rPr lang="en-US" sz="1100" b="0" dirty="0" err="1" smtClean="0"/>
                        <a:t>hh:mm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Walking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Walking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Drinkwater</a:t>
                      </a:r>
                      <a:r>
                        <a:rPr lang="en-US" sz="1200" b="1" baseline="0" dirty="0" smtClean="0"/>
                        <a:t> Elementary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Quamichan</a:t>
                      </a:r>
                      <a:r>
                        <a:rPr lang="en-US" sz="1200" b="1" dirty="0" smtClean="0"/>
                        <a:t> School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3.2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3.4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00:41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00:05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VIU</a:t>
                      </a:r>
                      <a:r>
                        <a:rPr lang="en-US" sz="1200" baseline="0" dirty="0" smtClean="0"/>
                        <a:t> Cowichan Campus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Cowichan Hospital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RCMP Station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Staples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557950"/>
              </p:ext>
            </p:extLst>
          </p:nvPr>
        </p:nvGraphicFramePr>
        <p:xfrm>
          <a:off x="401586" y="6340800"/>
          <a:ext cx="6986766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8674"/>
                <a:gridCol w="1606429"/>
                <a:gridCol w="919601"/>
                <a:gridCol w="880110"/>
                <a:gridCol w="960120"/>
                <a:gridCol w="9418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Start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Destination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Distance</a:t>
                      </a:r>
                      <a:r>
                        <a:rPr lang="en-US" b="1" dirty="0" smtClean="0"/>
                        <a:t> (km)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Travel Time </a:t>
                      </a:r>
                      <a:r>
                        <a:rPr lang="en-US" sz="1100" b="0" dirty="0" err="1" smtClean="0"/>
                        <a:t>hh:mm</a:t>
                      </a:r>
                      <a:endParaRPr lang="en-US" sz="11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Walking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Walking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My</a:t>
                      </a:r>
                      <a:r>
                        <a:rPr lang="en-US" sz="1200" b="0" baseline="0" dirty="0" smtClean="0"/>
                        <a:t> House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VIU</a:t>
                      </a:r>
                      <a:r>
                        <a:rPr lang="en-US" sz="1200" baseline="0" dirty="0" smtClean="0"/>
                        <a:t> Cowichan Campus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My</a:t>
                      </a:r>
                      <a:r>
                        <a:rPr lang="en-US" sz="1200" b="0" baseline="0" dirty="0" smtClean="0"/>
                        <a:t> House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Cowichan Hospital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My</a:t>
                      </a:r>
                      <a:r>
                        <a:rPr lang="en-US" sz="1200" b="0" baseline="0" dirty="0" smtClean="0"/>
                        <a:t> House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RCMP Station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My</a:t>
                      </a:r>
                      <a:r>
                        <a:rPr lang="en-US" sz="1200" b="0" baseline="0" dirty="0" smtClean="0"/>
                        <a:t> House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Staples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839417"/>
              </p:ext>
            </p:extLst>
          </p:nvPr>
        </p:nvGraphicFramePr>
        <p:xfrm>
          <a:off x="401586" y="3923312"/>
          <a:ext cx="1734945" cy="920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9738"/>
                <a:gridCol w="755207"/>
              </a:tblGrid>
              <a:tr h="276397">
                <a:tc gridSpan="2">
                  <a:txBody>
                    <a:bodyPr/>
                    <a:lstStyle/>
                    <a:p>
                      <a:r>
                        <a:rPr lang="en-US" sz="1100" b="1" dirty="0" smtClean="0"/>
                        <a:t>Which place was the longest walking</a:t>
                      </a:r>
                      <a:r>
                        <a:rPr lang="en-US" sz="1100" b="1" baseline="0" dirty="0" smtClean="0"/>
                        <a:t> </a:t>
                      </a:r>
                      <a:r>
                        <a:rPr lang="en-US" sz="1100" b="1" dirty="0" smtClean="0"/>
                        <a:t>distance ? 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11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Destination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km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611873"/>
              </p:ext>
            </p:extLst>
          </p:nvPr>
        </p:nvGraphicFramePr>
        <p:xfrm>
          <a:off x="2251632" y="3923311"/>
          <a:ext cx="1790016" cy="920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0836"/>
                <a:gridCol w="779180"/>
              </a:tblGrid>
              <a:tr h="276397">
                <a:tc gridSpan="2">
                  <a:txBody>
                    <a:bodyPr/>
                    <a:lstStyle/>
                    <a:p>
                      <a:r>
                        <a:rPr lang="en-US" sz="1100" b="1" dirty="0" smtClean="0"/>
                        <a:t>Which place was the shortest walking distance ? 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11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Destination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km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678034"/>
              </p:ext>
            </p:extLst>
          </p:nvPr>
        </p:nvGraphicFramePr>
        <p:xfrm>
          <a:off x="4156749" y="3923311"/>
          <a:ext cx="1822020" cy="9173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2020"/>
              </a:tblGrid>
              <a:tr h="588796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What was the difference between the longest and shortest</a:t>
                      </a:r>
                      <a:r>
                        <a:rPr lang="en-US" sz="1100" b="1" baseline="0" dirty="0" smtClean="0"/>
                        <a:t> walking distances?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993"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km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760407"/>
              </p:ext>
            </p:extLst>
          </p:nvPr>
        </p:nvGraphicFramePr>
        <p:xfrm>
          <a:off x="401585" y="5002033"/>
          <a:ext cx="6986767" cy="8291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86767"/>
              </a:tblGrid>
              <a:tr h="276397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Why</a:t>
                      </a:r>
                      <a:r>
                        <a:rPr lang="en-US" sz="1100" b="1" baseline="0" dirty="0" smtClean="0"/>
                        <a:t> do you think the walking distances were shorter than the driving distances?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397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397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01585" y="5952118"/>
            <a:ext cx="4012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 your home address for this next part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38824" y="827002"/>
            <a:ext cx="85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Table 1</a:t>
            </a:r>
            <a:endParaRPr lang="en-US" b="1"/>
          </a:p>
        </p:txBody>
      </p:sp>
      <p:sp>
        <p:nvSpPr>
          <p:cNvPr id="19" name="TextBox 18"/>
          <p:cNvSpPr txBox="1"/>
          <p:nvPr/>
        </p:nvSpPr>
        <p:spPr>
          <a:xfrm>
            <a:off x="6538824" y="6008607"/>
            <a:ext cx="85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Table 2</a:t>
            </a:r>
            <a:endParaRPr lang="en-US" b="1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132040"/>
              </p:ext>
            </p:extLst>
          </p:nvPr>
        </p:nvGraphicFramePr>
        <p:xfrm>
          <a:off x="406711" y="8718054"/>
          <a:ext cx="1734945" cy="920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9738"/>
                <a:gridCol w="755207"/>
              </a:tblGrid>
              <a:tr h="276397">
                <a:tc gridSpan="2">
                  <a:txBody>
                    <a:bodyPr/>
                    <a:lstStyle/>
                    <a:p>
                      <a:r>
                        <a:rPr lang="en-US" sz="1100" b="1" dirty="0" smtClean="0"/>
                        <a:t>Which place was the longest driving distance ? 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11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Destination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km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3775"/>
              </p:ext>
            </p:extLst>
          </p:nvPr>
        </p:nvGraphicFramePr>
        <p:xfrm>
          <a:off x="2256757" y="8718053"/>
          <a:ext cx="1790016" cy="920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0836"/>
                <a:gridCol w="779180"/>
              </a:tblGrid>
              <a:tr h="276397">
                <a:tc gridSpan="2">
                  <a:txBody>
                    <a:bodyPr/>
                    <a:lstStyle/>
                    <a:p>
                      <a:r>
                        <a:rPr lang="en-US" sz="1100" b="1" dirty="0" smtClean="0"/>
                        <a:t>Which place was the shortest driving distance ? 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11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Destination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km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522615"/>
              </p:ext>
            </p:extLst>
          </p:nvPr>
        </p:nvGraphicFramePr>
        <p:xfrm>
          <a:off x="4161874" y="8718053"/>
          <a:ext cx="1822020" cy="9173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2020"/>
              </a:tblGrid>
              <a:tr h="588796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What was the difference between the longest and shortest</a:t>
                      </a:r>
                      <a:r>
                        <a:rPr lang="en-US" sz="1100" b="1" baseline="0" dirty="0" smtClean="0"/>
                        <a:t> driving distances?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993"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km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559828"/>
              </p:ext>
            </p:extLst>
          </p:nvPr>
        </p:nvGraphicFramePr>
        <p:xfrm>
          <a:off x="3741075" y="226935"/>
          <a:ext cx="36576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5108"/>
                <a:gridCol w="294249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6020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592" y="109728"/>
            <a:ext cx="3877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KG Blank Space Solid" charset="0"/>
                <a:ea typeface="KG Blank Space Solid" charset="0"/>
                <a:cs typeface="KG Blank Space Solid" charset="0"/>
              </a:rPr>
              <a:t>Map Skills</a:t>
            </a:r>
            <a:endParaRPr lang="en-US" sz="3200" dirty="0">
              <a:latin typeface="KG Blank Space Solid" charset="0"/>
              <a:ea typeface="KG Blank Space Solid" charset="0"/>
              <a:cs typeface="KG Blank Space Solid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4592" y="128016"/>
            <a:ext cx="7424928" cy="971092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269160"/>
              </p:ext>
            </p:extLst>
          </p:nvPr>
        </p:nvGraphicFramePr>
        <p:xfrm>
          <a:off x="401586" y="1169550"/>
          <a:ext cx="6986766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8674"/>
                <a:gridCol w="1606429"/>
                <a:gridCol w="1799711"/>
                <a:gridCol w="19019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Start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Destination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Distance</a:t>
                      </a:r>
                      <a:r>
                        <a:rPr lang="en-US" b="1" dirty="0" smtClean="0"/>
                        <a:t> (km)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Travel Time </a:t>
                      </a:r>
                      <a:r>
                        <a:rPr lang="en-US" sz="1100" b="0" dirty="0" err="1" smtClean="0"/>
                        <a:t>hh:mm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Nanaimo,</a:t>
                      </a:r>
                      <a:r>
                        <a:rPr lang="en-US" sz="1200" b="0" baseline="0" dirty="0" smtClean="0"/>
                        <a:t> B.C.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Victoria, B.C.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Ottawa, ON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Yellowknife, NWT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Montreal,</a:t>
                      </a:r>
                      <a:r>
                        <a:rPr lang="en-US" sz="1200" baseline="0" dirty="0" smtClean="0"/>
                        <a:t> QC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562517"/>
              </p:ext>
            </p:extLst>
          </p:nvPr>
        </p:nvGraphicFramePr>
        <p:xfrm>
          <a:off x="401586" y="5335182"/>
          <a:ext cx="6986766" cy="2311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8674"/>
                <a:gridCol w="1606429"/>
                <a:gridCol w="1799711"/>
                <a:gridCol w="19019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Start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Destination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Distance</a:t>
                      </a:r>
                      <a:r>
                        <a:rPr lang="en-US" b="1" dirty="0" smtClean="0"/>
                        <a:t> (km)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Travel Time </a:t>
                      </a:r>
                      <a:r>
                        <a:rPr lang="en-US" sz="1100" b="0" dirty="0" err="1" smtClean="0"/>
                        <a:t>hh:mm</a:t>
                      </a:r>
                      <a:endParaRPr lang="en-US" sz="11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Frankfurt, Germany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Paris, France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Brussels, Belgium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Bern,</a:t>
                      </a:r>
                      <a:r>
                        <a:rPr lang="en-US" sz="1200" baseline="0" dirty="0" smtClean="0"/>
                        <a:t> Switzerland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Cape Town</a:t>
                      </a:r>
                      <a:r>
                        <a:rPr lang="en-US" sz="1200" b="0" baseline="0" dirty="0" smtClean="0"/>
                        <a:t>, South Africa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Cairo,</a:t>
                      </a:r>
                      <a:r>
                        <a:rPr lang="en-US" sz="1200" baseline="0" dirty="0" smtClean="0"/>
                        <a:t> Egypt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Mumbai,</a:t>
                      </a:r>
                      <a:r>
                        <a:rPr lang="en-US" sz="1200" b="0" baseline="0" dirty="0" smtClean="0"/>
                        <a:t> India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Bangkok, Thailand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538824" y="827002"/>
            <a:ext cx="85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Table 3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538824" y="5002989"/>
            <a:ext cx="85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Table 4</a:t>
            </a:r>
            <a:endParaRPr lang="en-US" b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861848"/>
              </p:ext>
            </p:extLst>
          </p:nvPr>
        </p:nvGraphicFramePr>
        <p:xfrm>
          <a:off x="401586" y="3889611"/>
          <a:ext cx="2422534" cy="5926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2534"/>
              </a:tblGrid>
              <a:tr h="26969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Which destination is furthest away</a:t>
                      </a:r>
                      <a:r>
                        <a:rPr lang="en-US" sz="1100" b="1" baseline="0" dirty="0" smtClean="0"/>
                        <a:t>?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993">
                <a:tc>
                  <a:txBody>
                    <a:bodyPr/>
                    <a:lstStyle/>
                    <a:p>
                      <a:pPr algn="r"/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605210"/>
              </p:ext>
            </p:extLst>
          </p:nvPr>
        </p:nvGraphicFramePr>
        <p:xfrm>
          <a:off x="2997780" y="3889611"/>
          <a:ext cx="3022693" cy="5926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2693"/>
              </a:tblGrid>
              <a:tr h="269695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Which direction is it</a:t>
                      </a:r>
                      <a:r>
                        <a:rPr lang="en-US" sz="1100" b="1" baseline="0" dirty="0" smtClean="0"/>
                        <a:t>? (</a:t>
                      </a:r>
                      <a:r>
                        <a:rPr lang="en-US" sz="1100" b="0" baseline="0" dirty="0" smtClean="0"/>
                        <a:t>north, south, east, west)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993">
                <a:tc>
                  <a:txBody>
                    <a:bodyPr/>
                    <a:lstStyle/>
                    <a:p>
                      <a:pPr algn="r"/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80846"/>
              </p:ext>
            </p:extLst>
          </p:nvPr>
        </p:nvGraphicFramePr>
        <p:xfrm>
          <a:off x="401586" y="7853731"/>
          <a:ext cx="3282518" cy="875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1259"/>
                <a:gridCol w="1641259"/>
              </a:tblGrid>
              <a:tr h="309608">
                <a:tc gridSpan="2">
                  <a:txBody>
                    <a:bodyPr/>
                    <a:lstStyle/>
                    <a:p>
                      <a:r>
                        <a:rPr lang="en-US" sz="1100" b="1" dirty="0" smtClean="0"/>
                        <a:t>Which had the greatest distance</a:t>
                      </a:r>
                      <a:r>
                        <a:rPr lang="en-US" sz="1100" b="1" baseline="0" dirty="0" smtClean="0"/>
                        <a:t>?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593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Start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Destination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701926"/>
              </p:ext>
            </p:extLst>
          </p:nvPr>
        </p:nvGraphicFramePr>
        <p:xfrm>
          <a:off x="4105834" y="7851184"/>
          <a:ext cx="3282518" cy="875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1259"/>
                <a:gridCol w="1641259"/>
              </a:tblGrid>
              <a:tr h="309608">
                <a:tc gridSpan="2">
                  <a:txBody>
                    <a:bodyPr/>
                    <a:lstStyle/>
                    <a:p>
                      <a:r>
                        <a:rPr lang="en-US" sz="1100" b="1" dirty="0" smtClean="0"/>
                        <a:t>Which had the shortest distance</a:t>
                      </a:r>
                      <a:r>
                        <a:rPr lang="en-US" sz="1100" b="1" baseline="0" dirty="0" smtClean="0"/>
                        <a:t>?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593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Start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Destination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2251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592" y="109728"/>
            <a:ext cx="3877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KG Blank Space Solid" charset="0"/>
                <a:ea typeface="KG Blank Space Solid" charset="0"/>
                <a:cs typeface="KG Blank Space Solid" charset="0"/>
              </a:rPr>
              <a:t>Map Skills</a:t>
            </a:r>
            <a:endParaRPr lang="en-US" sz="3200" dirty="0">
              <a:latin typeface="KG Blank Space Solid" charset="0"/>
              <a:ea typeface="KG Blank Space Solid" charset="0"/>
              <a:cs typeface="KG Blank Space Solid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1585" y="770028"/>
            <a:ext cx="5829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Sort the distance or time from </a:t>
            </a:r>
            <a:r>
              <a:rPr lang="en-US" b="1" dirty="0" smtClean="0"/>
              <a:t>Table 1 </a:t>
            </a:r>
            <a:r>
              <a:rPr lang="en-US" dirty="0" smtClean="0"/>
              <a:t>in longest to shortest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164592" y="128016"/>
            <a:ext cx="7424928" cy="971092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588071"/>
              </p:ext>
            </p:extLst>
          </p:nvPr>
        </p:nvGraphicFramePr>
        <p:xfrm>
          <a:off x="401586" y="1169550"/>
          <a:ext cx="6986766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8674"/>
                <a:gridCol w="1606429"/>
                <a:gridCol w="919601"/>
                <a:gridCol w="880110"/>
                <a:gridCol w="960120"/>
                <a:gridCol w="9418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Start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Destination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Distance</a:t>
                      </a:r>
                      <a:r>
                        <a:rPr lang="en-US" b="1" dirty="0" smtClean="0"/>
                        <a:t> (km)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Travel Time </a:t>
                      </a:r>
                      <a:r>
                        <a:rPr lang="en-US" sz="1100" b="0" dirty="0" err="1" smtClean="0"/>
                        <a:t>hh:mm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Walking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Walking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695496"/>
              </p:ext>
            </p:extLst>
          </p:nvPr>
        </p:nvGraphicFramePr>
        <p:xfrm>
          <a:off x="401586" y="6355090"/>
          <a:ext cx="6986766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8674"/>
                <a:gridCol w="1606429"/>
                <a:gridCol w="919601"/>
                <a:gridCol w="880110"/>
                <a:gridCol w="960120"/>
                <a:gridCol w="9418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Start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Destination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Distance</a:t>
                      </a:r>
                      <a:r>
                        <a:rPr lang="en-US" b="1" dirty="0" smtClean="0"/>
                        <a:t> (km)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Travel Time </a:t>
                      </a:r>
                      <a:r>
                        <a:rPr lang="en-US" sz="1100" b="0" dirty="0" err="1" smtClean="0"/>
                        <a:t>hh:mm</a:t>
                      </a:r>
                      <a:endParaRPr lang="en-US" sz="11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Walking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Walking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My</a:t>
                      </a:r>
                      <a:r>
                        <a:rPr lang="en-US" sz="1200" b="0" baseline="0" dirty="0" smtClean="0"/>
                        <a:t> House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My</a:t>
                      </a:r>
                      <a:r>
                        <a:rPr lang="en-US" sz="1200" b="0" baseline="0" dirty="0" smtClean="0"/>
                        <a:t> House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My</a:t>
                      </a:r>
                      <a:r>
                        <a:rPr lang="en-US" sz="1200" b="0" baseline="0" dirty="0" smtClean="0"/>
                        <a:t> House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My</a:t>
                      </a:r>
                      <a:r>
                        <a:rPr lang="en-US" sz="1200" b="0" baseline="0" dirty="0" smtClean="0"/>
                        <a:t> House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01585" y="5966408"/>
            <a:ext cx="5829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Sort the distance or time from </a:t>
            </a:r>
            <a:r>
              <a:rPr lang="en-US" b="1" dirty="0" smtClean="0"/>
              <a:t>Table 2 </a:t>
            </a:r>
            <a:r>
              <a:rPr lang="en-US" dirty="0" smtClean="0"/>
              <a:t>in longest to shortest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538824" y="827002"/>
            <a:ext cx="85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Table 5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538824" y="6022897"/>
            <a:ext cx="85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Table 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70080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592" y="109728"/>
            <a:ext cx="3877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KG Blank Space Solid" charset="0"/>
                <a:ea typeface="KG Blank Space Solid" charset="0"/>
                <a:cs typeface="KG Blank Space Solid" charset="0"/>
              </a:rPr>
              <a:t>Map Skills</a:t>
            </a:r>
            <a:endParaRPr lang="en-US" sz="3200" dirty="0">
              <a:latin typeface="KG Blank Space Solid" charset="0"/>
              <a:ea typeface="KG Blank Space Solid" charset="0"/>
              <a:cs typeface="KG Blank Space Solid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592" y="603063"/>
            <a:ext cx="5655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Directions: Use the map app of the iPad to gather the data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64592" y="128016"/>
            <a:ext cx="7424928" cy="971092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112743"/>
              </p:ext>
            </p:extLst>
          </p:nvPr>
        </p:nvGraphicFramePr>
        <p:xfrm>
          <a:off x="401586" y="1169550"/>
          <a:ext cx="6986766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8674"/>
                <a:gridCol w="1606429"/>
                <a:gridCol w="919601"/>
                <a:gridCol w="880110"/>
                <a:gridCol w="960120"/>
                <a:gridCol w="9418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Start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Destination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Distance</a:t>
                      </a:r>
                      <a:r>
                        <a:rPr lang="en-US" b="1" dirty="0" smtClean="0"/>
                        <a:t> (km)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Travel Time </a:t>
                      </a:r>
                      <a:r>
                        <a:rPr lang="en-US" sz="1100" b="0" dirty="0" err="1" smtClean="0"/>
                        <a:t>hh:mm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Walking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Walking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Drinkwater</a:t>
                      </a:r>
                      <a:r>
                        <a:rPr lang="en-US" sz="1200" b="1" baseline="0" dirty="0" smtClean="0"/>
                        <a:t> Elementary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Quamichan</a:t>
                      </a:r>
                      <a:r>
                        <a:rPr lang="en-US" sz="1200" b="1" dirty="0" smtClean="0"/>
                        <a:t> School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3.2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3.4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00:41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00:05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VIU</a:t>
                      </a:r>
                      <a:r>
                        <a:rPr lang="en-US" sz="1200" baseline="0" dirty="0" smtClean="0"/>
                        <a:t> Cowichan Campus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00:31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00:05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Cowichan Hospital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00:28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00:04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RCMP Station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00:18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00:02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Drinkwater</a:t>
                      </a:r>
                      <a:r>
                        <a:rPr lang="en-US" sz="1200" b="0" baseline="0" dirty="0" smtClean="0"/>
                        <a:t> Elementary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Staples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00:42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00:06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557950"/>
              </p:ext>
            </p:extLst>
          </p:nvPr>
        </p:nvGraphicFramePr>
        <p:xfrm>
          <a:off x="401586" y="6340800"/>
          <a:ext cx="6986766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8674"/>
                <a:gridCol w="1606429"/>
                <a:gridCol w="919601"/>
                <a:gridCol w="880110"/>
                <a:gridCol w="960120"/>
                <a:gridCol w="9418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Start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Destination</a:t>
                      </a:r>
                      <a:endParaRPr lang="en-US" b="1" dirty="0">
                        <a:latin typeface="KG Blank Space Solid" charset="0"/>
                        <a:ea typeface="KG Blank Space Solid" charset="0"/>
                        <a:cs typeface="KG Blank Space Solid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Distance</a:t>
                      </a:r>
                      <a:r>
                        <a:rPr lang="en-US" b="1" dirty="0" smtClean="0"/>
                        <a:t> (km)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KG Blank Space Solid" charset="0"/>
                          <a:ea typeface="KG Blank Space Solid" charset="0"/>
                          <a:cs typeface="KG Blank Space Solid" charset="0"/>
                        </a:rPr>
                        <a:t>Travel Time </a:t>
                      </a:r>
                      <a:r>
                        <a:rPr lang="en-US" sz="1100" b="0" dirty="0" err="1" smtClean="0"/>
                        <a:t>hh:mm</a:t>
                      </a:r>
                      <a:endParaRPr lang="en-US" sz="11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Walking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Driving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Walking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My</a:t>
                      </a:r>
                      <a:r>
                        <a:rPr lang="en-US" sz="1200" b="0" baseline="0" dirty="0" smtClean="0"/>
                        <a:t> House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VIU</a:t>
                      </a:r>
                      <a:r>
                        <a:rPr lang="en-US" sz="1200" baseline="0" dirty="0" smtClean="0"/>
                        <a:t> Cowichan Campus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My</a:t>
                      </a:r>
                      <a:r>
                        <a:rPr lang="en-US" sz="1200" b="0" baseline="0" dirty="0" smtClean="0"/>
                        <a:t> House</a:t>
                      </a:r>
                      <a:endParaRPr lang="en-US" sz="1200" b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Cowichan Hospital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My</a:t>
                      </a:r>
                      <a:r>
                        <a:rPr lang="en-US" sz="1200" b="0" baseline="0" dirty="0" smtClean="0"/>
                        <a:t> House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RCMP Station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/>
                        <a:t>My</a:t>
                      </a:r>
                      <a:r>
                        <a:rPr lang="en-US" sz="1200" b="0" baseline="0" dirty="0" smtClean="0"/>
                        <a:t> House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Staples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850543"/>
              </p:ext>
            </p:extLst>
          </p:nvPr>
        </p:nvGraphicFramePr>
        <p:xfrm>
          <a:off x="401586" y="3923312"/>
          <a:ext cx="1734945" cy="920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9738"/>
                <a:gridCol w="755207"/>
              </a:tblGrid>
              <a:tr h="276397">
                <a:tc gridSpan="2">
                  <a:txBody>
                    <a:bodyPr/>
                    <a:lstStyle/>
                    <a:p>
                      <a:r>
                        <a:rPr lang="en-US" sz="1100" b="1" dirty="0" smtClean="0"/>
                        <a:t>Which place was the longest walking</a:t>
                      </a:r>
                      <a:r>
                        <a:rPr lang="en-US" sz="1100" b="1" baseline="0" dirty="0" smtClean="0"/>
                        <a:t> </a:t>
                      </a:r>
                      <a:r>
                        <a:rPr lang="en-US" sz="1100" b="1" dirty="0" smtClean="0"/>
                        <a:t>distance ? 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11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Destination</a:t>
                      </a:r>
                    </a:p>
                    <a:p>
                      <a:pPr algn="ctr"/>
                      <a:r>
                        <a:rPr lang="en-US" sz="1100" dirty="0" smtClean="0"/>
                        <a:t>Staples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Km</a:t>
                      </a:r>
                    </a:p>
                    <a:p>
                      <a:pPr algn="ctr"/>
                      <a:r>
                        <a:rPr lang="en-US" sz="1100" dirty="0" smtClean="0"/>
                        <a:t>3.4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717024"/>
              </p:ext>
            </p:extLst>
          </p:nvPr>
        </p:nvGraphicFramePr>
        <p:xfrm>
          <a:off x="2251632" y="3923311"/>
          <a:ext cx="1790016" cy="920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0836"/>
                <a:gridCol w="779180"/>
              </a:tblGrid>
              <a:tr h="276397">
                <a:tc gridSpan="2">
                  <a:txBody>
                    <a:bodyPr/>
                    <a:lstStyle/>
                    <a:p>
                      <a:r>
                        <a:rPr lang="en-US" sz="1100" b="1" dirty="0" smtClean="0"/>
                        <a:t>Which place was the shortest walking distance ? 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11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Destination</a:t>
                      </a:r>
                    </a:p>
                    <a:p>
                      <a:pPr algn="ctr"/>
                      <a:r>
                        <a:rPr lang="en-US" sz="1100" dirty="0" smtClean="0"/>
                        <a:t>RCMP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Km</a:t>
                      </a:r>
                    </a:p>
                    <a:p>
                      <a:pPr algn="ctr"/>
                      <a:r>
                        <a:rPr lang="en-US" sz="1100" dirty="0" smtClean="0"/>
                        <a:t>1.5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37418"/>
              </p:ext>
            </p:extLst>
          </p:nvPr>
        </p:nvGraphicFramePr>
        <p:xfrm>
          <a:off x="4156749" y="3923311"/>
          <a:ext cx="1822020" cy="9173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2020"/>
              </a:tblGrid>
              <a:tr h="588796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What was the difference between the longest and shortest</a:t>
                      </a:r>
                      <a:r>
                        <a:rPr lang="en-US" sz="1100" b="1" baseline="0" dirty="0" smtClean="0"/>
                        <a:t> walking distances?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993"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  1.9  km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022722"/>
              </p:ext>
            </p:extLst>
          </p:nvPr>
        </p:nvGraphicFramePr>
        <p:xfrm>
          <a:off x="401585" y="5002033"/>
          <a:ext cx="6986767" cy="8291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86767"/>
              </a:tblGrid>
              <a:tr h="276397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Why</a:t>
                      </a:r>
                      <a:r>
                        <a:rPr lang="en-US" sz="1100" b="1" baseline="0" dirty="0" smtClean="0"/>
                        <a:t> do you think the walking distances shorter than the driving distances?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397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397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01585" y="5952118"/>
            <a:ext cx="4012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 your home address for this next part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38824" y="827002"/>
            <a:ext cx="85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Table 1</a:t>
            </a:r>
            <a:endParaRPr lang="en-US" b="1"/>
          </a:p>
        </p:txBody>
      </p:sp>
      <p:sp>
        <p:nvSpPr>
          <p:cNvPr id="19" name="TextBox 18"/>
          <p:cNvSpPr txBox="1"/>
          <p:nvPr/>
        </p:nvSpPr>
        <p:spPr>
          <a:xfrm>
            <a:off x="6538824" y="6008607"/>
            <a:ext cx="85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Table 2</a:t>
            </a:r>
            <a:endParaRPr lang="en-US" b="1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132040"/>
              </p:ext>
            </p:extLst>
          </p:nvPr>
        </p:nvGraphicFramePr>
        <p:xfrm>
          <a:off x="406711" y="8718054"/>
          <a:ext cx="1734945" cy="920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9738"/>
                <a:gridCol w="755207"/>
              </a:tblGrid>
              <a:tr h="276397">
                <a:tc gridSpan="2">
                  <a:txBody>
                    <a:bodyPr/>
                    <a:lstStyle/>
                    <a:p>
                      <a:r>
                        <a:rPr lang="en-US" sz="1100" b="1" dirty="0" smtClean="0"/>
                        <a:t>Which place was the longest driving distance ? 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11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Destination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km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3775"/>
              </p:ext>
            </p:extLst>
          </p:nvPr>
        </p:nvGraphicFramePr>
        <p:xfrm>
          <a:off x="2256757" y="8718053"/>
          <a:ext cx="1790016" cy="920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0836"/>
                <a:gridCol w="779180"/>
              </a:tblGrid>
              <a:tr h="276397">
                <a:tc gridSpan="2">
                  <a:txBody>
                    <a:bodyPr/>
                    <a:lstStyle/>
                    <a:p>
                      <a:r>
                        <a:rPr lang="en-US" sz="1100" b="1" dirty="0" smtClean="0"/>
                        <a:t>Which place was the shortest driving distance ? 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11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Destination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km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522615"/>
              </p:ext>
            </p:extLst>
          </p:nvPr>
        </p:nvGraphicFramePr>
        <p:xfrm>
          <a:off x="4161874" y="8718053"/>
          <a:ext cx="1822020" cy="9173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2020"/>
              </a:tblGrid>
              <a:tr h="588796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What was the difference between the longest and shortest</a:t>
                      </a:r>
                      <a:r>
                        <a:rPr lang="en-US" sz="1100" b="1" baseline="0" dirty="0" smtClean="0"/>
                        <a:t> driving distances?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993"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km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382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871</TotalTime>
  <Words>560</Words>
  <Application>Microsoft Macintosh PowerPoint</Application>
  <PresentationFormat>Custom</PresentationFormat>
  <Paragraphs>212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Calibri Light</vt:lpstr>
      <vt:lpstr>KG Blank Space Solid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devon lawrence</dc:creator>
  <cp:lastModifiedBy>devon lawrence</cp:lastModifiedBy>
  <cp:revision>15</cp:revision>
  <cp:lastPrinted>2018-10-04T14:51:48Z</cp:lastPrinted>
  <dcterms:created xsi:type="dcterms:W3CDTF">2018-10-04T00:26:01Z</dcterms:created>
  <dcterms:modified xsi:type="dcterms:W3CDTF">2018-10-04T14:57:04Z</dcterms:modified>
</cp:coreProperties>
</file>